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18" r:id="rId2"/>
    <p:sldId id="375" r:id="rId3"/>
    <p:sldId id="376" r:id="rId4"/>
    <p:sldId id="321" r:id="rId5"/>
    <p:sldId id="322" r:id="rId6"/>
    <p:sldId id="323" r:id="rId7"/>
    <p:sldId id="324" r:id="rId8"/>
    <p:sldId id="326" r:id="rId9"/>
    <p:sldId id="327" r:id="rId10"/>
    <p:sldId id="359" r:id="rId11"/>
    <p:sldId id="361" r:id="rId12"/>
    <p:sldId id="360" r:id="rId13"/>
    <p:sldId id="362" r:id="rId14"/>
    <p:sldId id="363" r:id="rId15"/>
    <p:sldId id="364" r:id="rId16"/>
    <p:sldId id="365" r:id="rId17"/>
    <p:sldId id="366" r:id="rId18"/>
    <p:sldId id="328" r:id="rId19"/>
    <p:sldId id="329" r:id="rId20"/>
    <p:sldId id="331" r:id="rId21"/>
    <p:sldId id="330" r:id="rId22"/>
    <p:sldId id="368" r:id="rId23"/>
    <p:sldId id="369" r:id="rId24"/>
    <p:sldId id="370" r:id="rId25"/>
    <p:sldId id="371" r:id="rId26"/>
    <p:sldId id="334" r:id="rId27"/>
    <p:sldId id="373" r:id="rId28"/>
    <p:sldId id="377" r:id="rId29"/>
    <p:sldId id="335" r:id="rId30"/>
    <p:sldId id="372" r:id="rId31"/>
    <p:sldId id="358" r:id="rId32"/>
    <p:sldId id="378" r:id="rId33"/>
    <p:sldId id="337" r:id="rId34"/>
    <p:sldId id="338" r:id="rId35"/>
    <p:sldId id="342" r:id="rId36"/>
    <p:sldId id="357" r:id="rId37"/>
    <p:sldId id="356" r:id="rId38"/>
    <p:sldId id="343" r:id="rId39"/>
    <p:sldId id="344" r:id="rId40"/>
    <p:sldId id="347" r:id="rId41"/>
    <p:sldId id="355" r:id="rId42"/>
    <p:sldId id="348" r:id="rId43"/>
    <p:sldId id="349" r:id="rId44"/>
    <p:sldId id="350" r:id="rId45"/>
    <p:sldId id="351" r:id="rId46"/>
    <p:sldId id="374" r:id="rId47"/>
    <p:sldId id="379" r:id="rId48"/>
    <p:sldId id="380" r:id="rId49"/>
    <p:sldId id="381" r:id="rId50"/>
    <p:sldId id="382" r:id="rId51"/>
    <p:sldId id="383" r:id="rId52"/>
    <p:sldId id="384" r:id="rId53"/>
    <p:sldId id="325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F4A056-05AF-42F5-9A23-3F70B748F667}">
          <p14:sldIdLst>
            <p14:sldId id="318"/>
            <p14:sldId id="375"/>
            <p14:sldId id="376"/>
            <p14:sldId id="321"/>
            <p14:sldId id="322"/>
            <p14:sldId id="323"/>
            <p14:sldId id="324"/>
            <p14:sldId id="326"/>
            <p14:sldId id="327"/>
            <p14:sldId id="359"/>
            <p14:sldId id="361"/>
            <p14:sldId id="360"/>
            <p14:sldId id="362"/>
            <p14:sldId id="363"/>
            <p14:sldId id="364"/>
            <p14:sldId id="365"/>
            <p14:sldId id="366"/>
            <p14:sldId id="328"/>
            <p14:sldId id="329"/>
            <p14:sldId id="331"/>
            <p14:sldId id="330"/>
            <p14:sldId id="368"/>
            <p14:sldId id="369"/>
            <p14:sldId id="370"/>
            <p14:sldId id="371"/>
            <p14:sldId id="334"/>
            <p14:sldId id="373"/>
            <p14:sldId id="377"/>
            <p14:sldId id="335"/>
            <p14:sldId id="372"/>
            <p14:sldId id="358"/>
            <p14:sldId id="378"/>
            <p14:sldId id="337"/>
            <p14:sldId id="338"/>
            <p14:sldId id="342"/>
            <p14:sldId id="357"/>
            <p14:sldId id="356"/>
            <p14:sldId id="343"/>
            <p14:sldId id="344"/>
            <p14:sldId id="347"/>
            <p14:sldId id="355"/>
            <p14:sldId id="348"/>
            <p14:sldId id="349"/>
            <p14:sldId id="350"/>
            <p14:sldId id="351"/>
            <p14:sldId id="374"/>
            <p14:sldId id="379"/>
            <p14:sldId id="380"/>
            <p14:sldId id="381"/>
            <p14:sldId id="382"/>
            <p14:sldId id="383"/>
            <p14:sldId id="384"/>
            <p14:sldId id="32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96"/>
      </p:cViewPr>
      <p:guideLst>
        <p:guide orient="horz" pos="2160"/>
        <p:guide pos="28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6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E497AA88-D518-4DF6-AD7F-8EC74C92026A}" type="datetimeFigureOut">
              <a:rPr lang="en-IN" smtClean="0"/>
              <a:t>05-04-2018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1A783998-CF24-4A42-BFE8-F766440DAE6E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924944"/>
            <a:ext cx="8229600" cy="1066800"/>
          </a:xfrm>
        </p:spPr>
        <p:txBody>
          <a:bodyPr/>
          <a:lstStyle/>
          <a:p>
            <a:pPr algn="ctr"/>
            <a:r>
              <a:rPr lang="en-IN" b="1" smtClean="0">
                <a:latin typeface="Copperplate Gothic Light" pitchFamily="34" charset="0"/>
              </a:rPr>
              <a:t>WELCOME</a:t>
            </a:r>
          </a:p>
        </p:txBody>
      </p:sp>
    </p:spTree>
  </p:cSld>
  <p:clrMapOvr>
    <a:masterClrMapping/>
  </p:clrMapOvr>
  <p:transition spd="slow" advTm="2016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All Categories</a:t>
            </a:r>
          </a:p>
        </p:txBody>
      </p:sp>
      <p:pic>
        <p:nvPicPr>
          <p:cNvPr id="2050" name="Picture 2" descr="C:\Users\A.R\Pictures\Screenshots\Screenshot (4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84976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562829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Edit Category</a:t>
            </a:r>
          </a:p>
        </p:txBody>
      </p:sp>
      <p:pic>
        <p:nvPicPr>
          <p:cNvPr id="4098" name="Picture 2" descr="C:\Users\A.R\Pictures\Screenshots\Screenshot (4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84976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519050"/>
      </p:ext>
    </p:extLst>
  </p:cSld>
  <p:clrMapOvr>
    <a:masterClrMapping/>
  </p:clrMapOvr>
  <p:transition spd="slow" advTm="1828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Delete Category</a:t>
            </a:r>
          </a:p>
        </p:txBody>
      </p:sp>
      <p:pic>
        <p:nvPicPr>
          <p:cNvPr id="3076" name="Picture 4" descr="C:\Users\A.R\Pictures\Screenshots\Screenshot (4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885698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058805"/>
      </p:ext>
    </p:extLst>
  </p:cSld>
  <p:clrMapOvr>
    <a:masterClrMapping/>
  </p:clrMapOvr>
  <p:transition spd="slow" advTm="1828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All Sub Categories</a:t>
            </a:r>
          </a:p>
        </p:txBody>
      </p:sp>
      <p:pic>
        <p:nvPicPr>
          <p:cNvPr id="5123" name="Picture 3" descr="C:\Users\A.R\Pictures\Screenshots\Screenshot (4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1296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688245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Product Units</a:t>
            </a:r>
          </a:p>
        </p:txBody>
      </p:sp>
      <p:pic>
        <p:nvPicPr>
          <p:cNvPr id="6146" name="Picture 2" descr="C:\Users\A.R\Pictures\Screenshots\Screenshot (4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12968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577119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Country Details</a:t>
            </a:r>
          </a:p>
        </p:txBody>
      </p:sp>
      <p:pic>
        <p:nvPicPr>
          <p:cNvPr id="7170" name="Picture 2" descr="C:\Users\A.R\Pictures\Screenshots\Screenshot (4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12968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13503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State Details</a:t>
            </a:r>
          </a:p>
        </p:txBody>
      </p:sp>
      <p:pic>
        <p:nvPicPr>
          <p:cNvPr id="8194" name="Picture 2" descr="C:\Users\A.R\Pictures\Screenshots\Screenshot (4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892899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13503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City Details</a:t>
            </a:r>
          </a:p>
        </p:txBody>
      </p:sp>
      <p:pic>
        <p:nvPicPr>
          <p:cNvPr id="9218" name="Picture 2" descr="C:\Users\A.R\Pictures\Screenshots\Screenshot (5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84976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13503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Product  Insert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8784975" cy="5616624"/>
          </a:xfrm>
        </p:spPr>
      </p:pic>
    </p:spTree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Product  Edit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8784975" cy="5616624"/>
          </a:xfrm>
        </p:spPr>
      </p:pic>
    </p:spTree>
  </p:cSld>
  <p:clrMapOvr>
    <a:masterClrMapping/>
  </p:clrMapOvr>
  <p:transition spd="slow" advTm="1828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6460" y="2745105"/>
            <a:ext cx="6651625" cy="864235"/>
          </a:xfrm>
        </p:spPr>
        <p:txBody>
          <a:bodyPr vert="horz" anchor="t" anchorCtr="0"/>
          <a:lstStyle/>
          <a:p>
            <a:pPr algn="r"/>
            <a:r>
              <a:rPr lang="en-IN" sz="1800" smtClean="0">
                <a:ln>
                  <a:solidFill>
                    <a:schemeClr val="bg1"/>
                  </a:solidFill>
                </a:ln>
                <a:solidFill>
                  <a:schemeClr val="tx2"/>
                </a:solidFill>
                <a:latin typeface="Copperplate Gothic Light" panose="020E0507020206020404" charset="0"/>
              </a:rPr>
              <a:t>Selling festival's products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605" y="4558665"/>
            <a:ext cx="4221480" cy="1751965"/>
          </a:xfrm>
        </p:spPr>
        <p:txBody>
          <a:bodyPr>
            <a:normAutofit/>
          </a:bodyPr>
          <a:lstStyle/>
          <a:p>
            <a:r>
              <a:rPr lang="en-IN" sz="2200" b="1">
                <a:solidFill>
                  <a:schemeClr val="accent2">
                    <a:lumMod val="75000"/>
                  </a:schemeClr>
                </a:solidFill>
                <a:latin typeface="Copperplate Gothic Light" panose="020E0507020206020404" charset="0"/>
              </a:rPr>
              <a:t>Developed By: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2200" b="1" err="1" smtClean="0">
                <a:solidFill>
                  <a:schemeClr val="accent1">
                    <a:lumMod val="50000"/>
                  </a:schemeClr>
                </a:solidFill>
                <a:sym typeface="+mn-ea"/>
              </a:rPr>
              <a:t>Sagar</a:t>
            </a:r>
            <a:r>
              <a:rPr lang="en-IN" sz="2200" b="1" smtClean="0">
                <a:solidFill>
                  <a:schemeClr val="accent1">
                    <a:lumMod val="50000"/>
                  </a:schemeClr>
                </a:solidFill>
                <a:sym typeface="+mn-ea"/>
              </a:rPr>
              <a:t> </a:t>
            </a:r>
            <a:r>
              <a:rPr lang="en-IN" sz="22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Bhatt [04]</a:t>
            </a:r>
            <a:endParaRPr lang="en-IN" sz="2200" b="1" err="1" smtClean="0">
              <a:solidFill>
                <a:schemeClr val="accent1">
                  <a:lumMod val="50000"/>
                </a:schemeClr>
              </a:solidFill>
            </a:endParaRP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2200" b="1" err="1" smtClean="0">
                <a:solidFill>
                  <a:schemeClr val="accent1">
                    <a:lumMod val="50000"/>
                  </a:schemeClr>
                </a:solidFill>
              </a:rPr>
              <a:t>Amit</a:t>
            </a:r>
            <a:r>
              <a:rPr lang="en-IN" sz="2200" b="1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2200" b="1" err="1">
                <a:solidFill>
                  <a:schemeClr val="accent1">
                    <a:lumMod val="50000"/>
                  </a:schemeClr>
                </a:solidFill>
              </a:rPr>
              <a:t>Rana [76]</a:t>
            </a:r>
          </a:p>
          <a:p>
            <a:pPr marL="407035" indent="-342900">
              <a:buFont typeface="Arial" panose="020B0604020202020204" pitchFamily="34" charset="0"/>
              <a:buChar char="•"/>
            </a:pPr>
            <a:r>
              <a:rPr lang="en-IN" sz="2200" b="1" smtClean="0">
                <a:solidFill>
                  <a:schemeClr val="accent1">
                    <a:lumMod val="50000"/>
                  </a:schemeClr>
                </a:solidFill>
              </a:rPr>
              <a:t>Meet </a:t>
            </a:r>
            <a:r>
              <a:rPr lang="en-IN" sz="2200" b="1">
                <a:solidFill>
                  <a:schemeClr val="accent1">
                    <a:lumMod val="50000"/>
                  </a:schemeClr>
                </a:solidFill>
              </a:rPr>
              <a:t>Shah [84]</a:t>
            </a:r>
            <a:r>
              <a:rPr lang="en-IN" sz="2200">
                <a:solidFill>
                  <a:schemeClr val="accent3">
                    <a:lumMod val="50000"/>
                  </a:schemeClr>
                </a:solidFill>
              </a:rPr>
              <a:t>		</a:t>
            </a:r>
            <a:endParaRPr lang="en-IN" sz="2200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342900" y="1894205"/>
            <a:ext cx="8458200" cy="77152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Copperplate Gothic Light" panose="020E0507020206020404" charset="0"/>
              </a:rPr>
              <a:t>Festopedia</a:t>
            </a:r>
          </a:p>
        </p:txBody>
      </p:sp>
      <p:sp>
        <p:nvSpPr>
          <p:cNvPr id="4" name="Subtitle 2"/>
          <p:cNvSpPr>
            <a:spLocks noGrp="1"/>
          </p:cNvSpPr>
          <p:nvPr/>
        </p:nvSpPr>
        <p:spPr>
          <a:xfrm>
            <a:off x="4377055" y="4558665"/>
            <a:ext cx="4221480" cy="1752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64135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 panose="02040502050405020303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 descr="downlo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30" y="614680"/>
            <a:ext cx="1065530" cy="881380"/>
          </a:xfrm>
          <a:prstGeom prst="rect">
            <a:avLst/>
          </a:prstGeom>
        </p:spPr>
      </p:pic>
      <p:sp>
        <p:nvSpPr>
          <p:cNvPr id="8" name="Title 1"/>
          <p:cNvSpPr txBox="1"/>
          <p:nvPr/>
        </p:nvSpPr>
        <p:spPr>
          <a:xfrm>
            <a:off x="342900" y="445770"/>
            <a:ext cx="8458200" cy="105029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err="1" smtClean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/>
                <a:latin typeface="Copperplate Gothic Light" panose="020E0507020206020404" charset="0"/>
              </a:rPr>
              <a:t>Navgujarat College Of </a:t>
            </a:r>
          </a:p>
          <a:p>
            <a:pPr algn="ctr"/>
            <a:r>
              <a:rPr lang="en-IN" sz="2800" err="1" smtClean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/>
                <a:latin typeface="Copperplate Gothic Light" panose="020E0507020206020404" charset="0"/>
              </a:rPr>
              <a:t>Computer Applications</a:t>
            </a:r>
          </a:p>
        </p:txBody>
      </p:sp>
      <p:sp>
        <p:nvSpPr>
          <p:cNvPr id="6" name="Subtitle 2"/>
          <p:cNvSpPr>
            <a:spLocks noGrp="1"/>
          </p:cNvSpPr>
          <p:nvPr/>
        </p:nvSpPr>
        <p:spPr>
          <a:xfrm>
            <a:off x="4739640" y="4559300"/>
            <a:ext cx="4221480" cy="212534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64135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 panose="02040502050405020303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>
                <a:solidFill>
                  <a:schemeClr val="accent2">
                    <a:lumMod val="75000"/>
                  </a:schemeClr>
                </a:solidFill>
                <a:latin typeface="Copperplate Gothic Light" panose="020E0507020206020404" charset="0"/>
              </a:rPr>
              <a:t>Submitted to:</a:t>
            </a:r>
          </a:p>
          <a:p>
            <a:pPr marL="407035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IN" sz="2200" b="1">
                <a:solidFill>
                  <a:schemeClr val="accent1">
                    <a:lumMod val="50000"/>
                  </a:schemeClr>
                </a:solidFill>
              </a:rPr>
              <a:t>Prof</a:t>
            </a:r>
            <a:r>
              <a:rPr lang="en-IN" sz="2200" b="1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en-IN" sz="2200" b="1" smtClean="0">
                <a:solidFill>
                  <a:schemeClr val="accent1">
                    <a:lumMod val="50000"/>
                  </a:schemeClr>
                </a:solidFill>
              </a:rPr>
              <a:t>Bhavik Pandya</a:t>
            </a:r>
            <a:endParaRPr lang="en-IN" sz="2200" b="1">
              <a:solidFill>
                <a:schemeClr val="accent1">
                  <a:lumMod val="50000"/>
                </a:schemeClr>
              </a:solidFill>
            </a:endParaRPr>
          </a:p>
          <a:p>
            <a:endParaRPr lang="en-IN" sz="2200" b="1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IN" sz="2200" b="1">
                <a:solidFill>
                  <a:schemeClr val="accent2">
                    <a:lumMod val="75000"/>
                  </a:schemeClr>
                </a:solidFill>
                <a:latin typeface="Copperplate Gothic Light" panose="020E0507020206020404" charset="0"/>
                <a:sym typeface="+mn-ea"/>
              </a:rPr>
              <a:t>Developed For:</a:t>
            </a:r>
          </a:p>
          <a:p>
            <a:pPr marL="407035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IN" sz="22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Mr.Ajay Mehta</a:t>
            </a:r>
          </a:p>
          <a:p>
            <a:endParaRPr lang="en-IN" sz="2200" b="1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endParaRPr lang="en-IN" sz="2200" b="1">
              <a:solidFill>
                <a:schemeClr val="accent2">
                  <a:lumMod val="75000"/>
                </a:schemeClr>
              </a:solidFill>
              <a:latin typeface="Copperplate Gothic Light" panose="020E0507020206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1477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Product  Update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8784975" cy="5616624"/>
          </a:xfrm>
        </p:spPr>
      </p:pic>
    </p:spTree>
  </p:cSld>
  <p:clrMapOvr>
    <a:masterClrMapping/>
  </p:clrMapOvr>
  <p:transition spd="slow" advTm="1828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Product  delete</a:t>
            </a:r>
          </a:p>
        </p:txBody>
      </p:sp>
      <p:pic>
        <p:nvPicPr>
          <p:cNvPr id="1026" name="Picture 2" descr="C:\Users\A.R\Pictures\Screenshots\Screenshot (4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5698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Order Master</a:t>
            </a:r>
          </a:p>
        </p:txBody>
      </p:sp>
      <p:pic>
        <p:nvPicPr>
          <p:cNvPr id="10242" name="Picture 2" descr="C:\Users\A.R\Pictures\Screenshots\Screenshot (5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12968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78753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Order Details</a:t>
            </a:r>
          </a:p>
        </p:txBody>
      </p:sp>
      <p:pic>
        <p:nvPicPr>
          <p:cNvPr id="11266" name="Picture 2" descr="C:\Users\A.R\Pictures\Screenshots\Screenshot (5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84976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78753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Payment Details</a:t>
            </a:r>
          </a:p>
        </p:txBody>
      </p:sp>
      <p:pic>
        <p:nvPicPr>
          <p:cNvPr id="12291" name="Picture 3" descr="C:\Users\A.R\Pictures\Screenshots\Screenshot (5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784976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78753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Shipping Details</a:t>
            </a:r>
          </a:p>
        </p:txBody>
      </p:sp>
      <p:pic>
        <p:nvPicPr>
          <p:cNvPr id="6" name="Picture 2" descr="C:\Users\A.R\Pictures\Screenshots\Screenshot (5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856984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78753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55900"/>
            <a:ext cx="8229600" cy="1066800"/>
          </a:xfrm>
        </p:spPr>
        <p:txBody>
          <a:bodyPr>
            <a:normAutofit/>
          </a:bodyPr>
          <a:lstStyle/>
          <a:p>
            <a:pPr algn="r"/>
            <a:r>
              <a:rPr lang="en-IN" altLang="en-US" smtClean="0">
                <a:latin typeface="Copperplate Gothic Light" panose="020E0507020206020404" charset="0"/>
              </a:rPr>
              <a:t>Screen layout(User side)</a:t>
            </a:r>
            <a:endParaRPr lang="en-IN" altLang="en-US">
              <a:latin typeface="Copperplate Gothic Light" panose="020E0507020206020404" charset="0"/>
            </a:endParaRPr>
          </a:p>
        </p:txBody>
      </p:sp>
    </p:spTree>
  </p:cSld>
  <p:clrMapOvr>
    <a:masterClrMapping/>
  </p:clrMapOvr>
  <p:transition spd="slow" advTm="1875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100"/>
            <a:ext cx="8229600" cy="854075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>
                <a:uFillTx/>
              </a:rPr>
              <a:t>Home </a:t>
            </a:r>
            <a:r>
              <a:rPr lang="en-IN" altLang="en-US" sz="3200">
                <a:uFillTx/>
              </a:rPr>
              <a:t>Page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8760"/>
            <a:ext cx="8856984" cy="5472608"/>
          </a:xfrm>
        </p:spPr>
      </p:pic>
    </p:spTree>
    <p:extLst>
      <p:ext uri="{BB962C8B-B14F-4D97-AF65-F5344CB8AC3E}">
        <p14:creationId xmlns:p14="http://schemas.microsoft.com/office/powerpoint/2010/main" val="150059332"/>
      </p:ext>
    </p:extLst>
  </p:cSld>
  <p:clrMapOvr>
    <a:masterClrMapping/>
  </p:clrMapOvr>
  <p:transition spd="slow" advTm="1453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100"/>
            <a:ext cx="8229600" cy="854075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>
                <a:uFillTx/>
              </a:rPr>
              <a:t>Home </a:t>
            </a:r>
            <a:r>
              <a:rPr lang="en-IN" altLang="en-US" sz="3200">
                <a:uFillTx/>
              </a:rPr>
              <a:t>Page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12776"/>
            <a:ext cx="8928992" cy="5328592"/>
          </a:xfrm>
        </p:spPr>
      </p:pic>
    </p:spTree>
    <p:extLst>
      <p:ext uri="{BB962C8B-B14F-4D97-AF65-F5344CB8AC3E}">
        <p14:creationId xmlns:p14="http://schemas.microsoft.com/office/powerpoint/2010/main" val="1413883085"/>
      </p:ext>
    </p:extLst>
  </p:cSld>
  <p:clrMapOvr>
    <a:masterClrMapping/>
  </p:clrMapOvr>
  <p:transition spd="slow" advTm="1453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7355"/>
            <a:ext cx="8753475" cy="1079500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Registration Page Validation</a:t>
            </a:r>
            <a:endParaRPr lang="en-IN" altLang="en-US" sz="32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C:\Users\A.R\Pictures\Screenshots\Screenshot (3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411224"/>
            <a:ext cx="8856983" cy="533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594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2800" b="1">
                <a:solidFill>
                  <a:schemeClr val="tx2"/>
                </a:solidFill>
                <a:latin typeface="Copperplate Gothic Light" panose="020E0507020206020404" charset="0"/>
              </a:rPr>
              <a:t>Index: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3115"/>
            <a:ext cx="8229600" cy="4511040"/>
          </a:xfrm>
        </p:spPr>
        <p:txBody>
          <a:bodyPr>
            <a:normAutofit/>
          </a:bodyPr>
          <a:lstStyle/>
          <a:p>
            <a:pPr marL="567055" indent="-457200">
              <a:buClr>
                <a:srgbClr val="783A7A"/>
              </a:buClr>
              <a:buFont typeface="Arial" panose="020B0604020202020204" pitchFamily="34" charset="0"/>
              <a:buChar char="•"/>
            </a:pPr>
            <a:r>
              <a:rPr lang="en-IN" altLang="en-US" sz="220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Introduction</a:t>
            </a:r>
          </a:p>
          <a:p>
            <a:pPr marL="567055" indent="-457200">
              <a:buClr>
                <a:srgbClr val="783A7A"/>
              </a:buClr>
              <a:buFont typeface="Arial" panose="020B0604020202020204" pitchFamily="34" charset="0"/>
              <a:buChar char="•"/>
            </a:pPr>
            <a:r>
              <a:rPr lang="en-IN" altLang="en-US" sz="220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Project Profile</a:t>
            </a:r>
          </a:p>
          <a:p>
            <a:pPr marL="567055" indent="-457200">
              <a:buClr>
                <a:srgbClr val="783A7A"/>
              </a:buClr>
              <a:buFont typeface="Arial" panose="020B0604020202020204" pitchFamily="34" charset="0"/>
              <a:buChar char="•"/>
            </a:pPr>
            <a:r>
              <a:rPr lang="en-IN" altLang="en-US" sz="220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Company Profile</a:t>
            </a:r>
          </a:p>
          <a:p>
            <a:pPr marL="567055" indent="-457200">
              <a:buClr>
                <a:srgbClr val="783A7A"/>
              </a:buClr>
              <a:buFont typeface="Arial" panose="020B0604020202020204" pitchFamily="34" charset="0"/>
              <a:buChar char="•"/>
            </a:pPr>
            <a:r>
              <a:rPr lang="en-IN" altLang="en-US" sz="220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Screen </a:t>
            </a:r>
            <a:r>
              <a:rPr lang="en-IN" altLang="en-US" sz="2200" smtClean="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Layouts</a:t>
            </a:r>
          </a:p>
          <a:p>
            <a:pPr marL="1124585" lvl="2" indent="-457200">
              <a:buClr>
                <a:srgbClr val="783A7A"/>
              </a:buClr>
              <a:buFont typeface="Arial" panose="020B0604020202020204" pitchFamily="34" charset="0"/>
              <a:buChar char="•"/>
            </a:pPr>
            <a:r>
              <a:rPr lang="en-IN" altLang="en-US" sz="180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Admin Side</a:t>
            </a:r>
          </a:p>
          <a:p>
            <a:pPr marL="1124585" lvl="2" indent="-457200">
              <a:buClr>
                <a:srgbClr val="783A7A"/>
              </a:buClr>
              <a:buFont typeface="Arial" panose="020B0604020202020204" pitchFamily="34" charset="0"/>
              <a:buChar char="•"/>
            </a:pPr>
            <a:r>
              <a:rPr lang="en-IN" altLang="en-US" sz="180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User </a:t>
            </a:r>
            <a:r>
              <a:rPr lang="en-IN" altLang="en-US" sz="1800" smtClean="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Side</a:t>
            </a:r>
            <a:endParaRPr lang="en-IN" altLang="en-US" sz="2200" smtClean="0">
              <a:solidFill>
                <a:schemeClr val="accent2">
                  <a:lumMod val="75000"/>
                </a:schemeClr>
              </a:solidFill>
              <a:latin typeface="Copperplate Gothic Light" pitchFamily="34" charset="0"/>
            </a:endParaRPr>
          </a:p>
          <a:p>
            <a:pPr marL="567055" indent="-457200">
              <a:buClr>
                <a:srgbClr val="783A7A"/>
              </a:buClr>
              <a:buFont typeface="Arial" panose="020B0604020202020204" pitchFamily="34" charset="0"/>
              <a:buChar char="•"/>
            </a:pPr>
            <a:r>
              <a:rPr lang="en-IN" altLang="en-US" sz="2200" smtClean="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Report Layouts</a:t>
            </a:r>
          </a:p>
          <a:p>
            <a:pPr marL="567055" indent="-457200">
              <a:buClr>
                <a:srgbClr val="783A7A"/>
              </a:buClr>
              <a:buFont typeface="Arial" panose="020B0604020202020204" pitchFamily="34" charset="0"/>
              <a:buChar char="•"/>
            </a:pPr>
            <a:r>
              <a:rPr lang="en-IN" altLang="en-US" sz="2200" smtClean="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Future Enhancement</a:t>
            </a:r>
          </a:p>
          <a:p>
            <a:pPr marL="567055" indent="-457200">
              <a:buClr>
                <a:srgbClr val="783A7A"/>
              </a:buClr>
              <a:buFont typeface="Arial" panose="020B0604020202020204" pitchFamily="34" charset="0"/>
              <a:buChar char="•"/>
            </a:pPr>
            <a:r>
              <a:rPr lang="en-IN" altLang="en-US" sz="2200" smtClean="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Conclusion</a:t>
            </a:r>
          </a:p>
          <a:p>
            <a:pPr marL="567055" indent="-457200">
              <a:buClr>
                <a:srgbClr val="783A7A"/>
              </a:buClr>
              <a:buFont typeface="Arial" panose="020B0604020202020204" pitchFamily="34" charset="0"/>
              <a:buChar char="•"/>
            </a:pPr>
            <a:r>
              <a:rPr lang="en-IN" altLang="en-US" sz="2200" smtClean="0">
                <a:solidFill>
                  <a:schemeClr val="accent2">
                    <a:lumMod val="75000"/>
                  </a:schemeClr>
                </a:solidFill>
                <a:latin typeface="Copperplate Gothic Light" pitchFamily="34" charset="0"/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540958306"/>
      </p:ext>
    </p:extLst>
  </p:cSld>
  <p:clrMapOvr>
    <a:masterClrMapping/>
  </p:clrMapOvr>
  <p:transition>
    <p:randomBa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" y="573405"/>
            <a:ext cx="8952230" cy="551180"/>
          </a:xfrm>
        </p:spPr>
        <p:txBody>
          <a:bodyPr>
            <a:noAutofit/>
          </a:bodyPr>
          <a:lstStyle/>
          <a:p>
            <a:pPr algn="ctr"/>
            <a:r>
              <a:rPr lang="en-IN" altLang="en-US" sz="3200" smtClean="0"/>
              <a:t>Error Registration</a:t>
            </a:r>
            <a:endParaRPr lang="en-IN" altLang="en-US" sz="3200"/>
          </a:p>
        </p:txBody>
      </p:sp>
      <p:pic>
        <p:nvPicPr>
          <p:cNvPr id="2050" name="Picture 2" descr="C:\Users\A.R\Pictures\Screenshots\Screenshot (3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5698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94049"/>
      </p:ext>
    </p:extLst>
  </p:cSld>
  <p:clrMapOvr>
    <a:masterClrMapping/>
  </p:clrMapOvr>
  <p:transition spd="slow" advTm="1922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95" y="421640"/>
            <a:ext cx="8587105" cy="778510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Success Registration</a:t>
            </a:r>
            <a:endParaRPr lang="en-IN" altLang="en-US" sz="3200"/>
          </a:p>
        </p:txBody>
      </p:sp>
      <p:pic>
        <p:nvPicPr>
          <p:cNvPr id="4098" name="Picture 2" descr="C:\Users\A.R\Pictures\Screenshots\Screenshot (3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5698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19759"/>
      </p:ext>
    </p:extLst>
  </p:cSld>
  <p:clrMapOvr>
    <a:masterClrMapping/>
  </p:clrMapOvr>
  <p:transition spd="slow" advTm="1734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5" y="574040"/>
            <a:ext cx="8664575" cy="814070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Validation </a:t>
            </a:r>
            <a:r>
              <a:rPr lang="en-IN" altLang="en-US" sz="3200"/>
              <a:t>login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8784976" cy="5328592"/>
          </a:xfrm>
        </p:spPr>
      </p:pic>
    </p:spTree>
    <p:extLst>
      <p:ext uri="{BB962C8B-B14F-4D97-AF65-F5344CB8AC3E}">
        <p14:creationId xmlns:p14="http://schemas.microsoft.com/office/powerpoint/2010/main" val="3685229840"/>
      </p:ext>
    </p:extLst>
  </p:cSld>
  <p:clrMapOvr>
    <a:masterClrMapping/>
  </p:clrMapOvr>
  <p:transition spd="slow" advTm="1453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5" y="574040"/>
            <a:ext cx="8664575" cy="814070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Error login </a:t>
            </a:r>
            <a:r>
              <a:rPr lang="en-IN" altLang="en-US" sz="3200"/>
              <a:t>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A.R\Pictures\Screenshots\Screenshot (3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487016"/>
            <a:ext cx="8784977" cy="52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453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95" y="421640"/>
            <a:ext cx="8587105" cy="778510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Success login </a:t>
            </a:r>
            <a:r>
              <a:rPr lang="en-IN" altLang="en-US" sz="3200"/>
              <a:t>page</a:t>
            </a:r>
          </a:p>
        </p:txBody>
      </p:sp>
      <p:pic>
        <p:nvPicPr>
          <p:cNvPr id="4098" name="Picture 2" descr="C:\Users\A.R\Pictures\Screenshots\Screenshot (3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5698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734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6730"/>
            <a:ext cx="8229600" cy="788035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All </a:t>
            </a:r>
            <a:r>
              <a:rPr lang="en-IN" altLang="en-US" sz="3200" i="1" smtClean="0">
                <a:uFillTx/>
              </a:rPr>
              <a:t>Products</a:t>
            </a:r>
            <a:endParaRPr lang="en-IN" altLang="en-US" sz="3200" i="1">
              <a:uFillTx/>
            </a:endParaRPr>
          </a:p>
        </p:txBody>
      </p:sp>
      <p:pic>
        <p:nvPicPr>
          <p:cNvPr id="2050" name="Picture 2" descr="C:\Users\pc\Pictures\Screenshots\Screenshot (15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8497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875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100"/>
            <a:ext cx="8229600" cy="774700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Product </a:t>
            </a:r>
            <a:r>
              <a:rPr lang="en-IN" altLang="en-US" sz="3200"/>
              <a:t>Details</a:t>
            </a:r>
          </a:p>
        </p:txBody>
      </p:sp>
      <p:pic>
        <p:nvPicPr>
          <p:cNvPr id="3074" name="Picture 2" descr="C:\Users\pc\Pictures\Screenshots\Screenshot (15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9595"/>
            <a:ext cx="8229600" cy="631825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User </a:t>
            </a:r>
            <a:r>
              <a:rPr lang="en-IN" altLang="en-US" sz="3200" i="1" smtClean="0">
                <a:uFillTx/>
              </a:rPr>
              <a:t>Feedback</a:t>
            </a:r>
            <a:endParaRPr lang="en-IN" altLang="en-US" sz="3200" i="1">
              <a:uFillTx/>
            </a:endParaRPr>
          </a:p>
        </p:txBody>
      </p:sp>
      <p:pic>
        <p:nvPicPr>
          <p:cNvPr id="4098" name="Picture 2" descr="C:\Users\pc\Pictures\Screenshots\Screenshot (160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928992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875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95" y="506730"/>
            <a:ext cx="8845550" cy="841375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/>
              <a:t>Add Product </a:t>
            </a:r>
            <a:r>
              <a:rPr lang="en-IN" altLang="en-US" sz="3200">
                <a:uFillTx/>
              </a:rPr>
              <a:t>To </a:t>
            </a:r>
            <a:r>
              <a:rPr lang="en-IN" altLang="en-US" sz="3200" smtClean="0">
                <a:uFillTx/>
              </a:rPr>
              <a:t>Cart</a:t>
            </a:r>
            <a:endParaRPr lang="en-IN" altLang="en-US" sz="3200">
              <a:uFillTx/>
            </a:endParaRPr>
          </a:p>
        </p:txBody>
      </p:sp>
      <p:pic>
        <p:nvPicPr>
          <p:cNvPr id="5122" name="Picture 2" descr="C:\Users\A.R\Pictures\Screenshots\Screenshot (3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88569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313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" y="519430"/>
            <a:ext cx="8585835" cy="721360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>
                <a:uFillTx/>
              </a:rPr>
              <a:t>View Cart Items</a:t>
            </a:r>
            <a:endParaRPr lang="en-IN" altLang="en-US" sz="3200">
              <a:uFillTx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8784976" cy="5544616"/>
          </a:xfrm>
        </p:spPr>
      </p:pic>
    </p:spTree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smtClean="0">
                <a:latin typeface="Copperplate Gothic Light" panose="020E0507020206020404" charset="0"/>
              </a:rPr>
              <a:t>Introduction: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Aharoni" pitchFamily="2" charset="-79"/>
                <a:cs typeface="Aharoni" pitchFamily="2" charset="-79"/>
              </a:rPr>
              <a:t>Project Definition:</a:t>
            </a:r>
          </a:p>
          <a:p>
            <a:pPr marL="109855" indent="0">
              <a:buNone/>
            </a:pPr>
            <a:r>
              <a:rPr lang="en-US" sz="2400" smtClean="0">
                <a:solidFill>
                  <a:schemeClr val="tx2"/>
                </a:solidFill>
                <a:latin typeface="Aharoni" pitchFamily="2" charset="-79"/>
                <a:cs typeface="Aharoni" pitchFamily="2" charset="-79"/>
              </a:rPr>
              <a:t>	(</a:t>
            </a:r>
            <a:r>
              <a:rPr lang="en-IN" sz="2400">
                <a:solidFill>
                  <a:schemeClr val="accent2">
                    <a:lumMod val="75000"/>
                  </a:schemeClr>
                </a:solidFill>
              </a:rPr>
              <a:t>Selling Festival’s Product Onweb</a:t>
            </a:r>
            <a:r>
              <a:rPr lang="en-US" sz="2400" smtClean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)</a:t>
            </a:r>
            <a:endParaRPr lang="en-US" sz="2400">
              <a:solidFill>
                <a:schemeClr val="accent2">
                  <a:lumMod val="75000"/>
                </a:schemeClr>
              </a:solidFill>
              <a:latin typeface="Aharoni" pitchFamily="2" charset="-79"/>
              <a:cs typeface="Aharoni" pitchFamily="2" charset="-79"/>
            </a:endParaRPr>
          </a:p>
          <a:p>
            <a:endParaRPr lang="en-US" sz="240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400">
                <a:solidFill>
                  <a:schemeClr val="tx2"/>
                </a:solidFill>
                <a:latin typeface="Aharoni" pitchFamily="2" charset="-79"/>
                <a:cs typeface="Aharoni" pitchFamily="2" charset="-79"/>
              </a:rPr>
              <a:t>Project Description:</a:t>
            </a:r>
          </a:p>
          <a:p>
            <a:pPr marL="411480" lvl="1" indent="0">
              <a:buNone/>
            </a:pPr>
            <a:r>
              <a:rPr lang="en-US" sz="2200" smtClean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	It </a:t>
            </a:r>
            <a:r>
              <a:rPr lang="en-US" sz="220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is a administrative web application for </a:t>
            </a:r>
            <a:r>
              <a:rPr lang="en-US" sz="2200" smtClean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Mahendra 	Merchandise </a:t>
            </a:r>
            <a:r>
              <a:rPr lang="en-US" sz="220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to </a:t>
            </a:r>
            <a:r>
              <a:rPr lang="en-US" sz="2200" smtClean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manage </a:t>
            </a:r>
            <a:r>
              <a:rPr lang="en-US" sz="220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all the </a:t>
            </a:r>
            <a:r>
              <a:rPr lang="en-US" sz="2200" smtClean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customer, manage 	customer order, manage payment, </a:t>
            </a:r>
            <a:r>
              <a:rPr lang="en-US" sz="220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manage and </a:t>
            </a:r>
            <a:r>
              <a:rPr lang="en-US" sz="2200" smtClean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parcel 	products and other facilities</a:t>
            </a:r>
            <a:r>
              <a:rPr lang="en-US" sz="2400" smtClean="0">
                <a:solidFill>
                  <a:schemeClr val="accent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.</a:t>
            </a:r>
          </a:p>
          <a:p>
            <a:pPr marL="109855" indent="0">
              <a:buNone/>
            </a:pPr>
            <a:endParaRPr lang="en-IN" sz="240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Tm="1781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4520"/>
            <a:ext cx="8229600" cy="692150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/>
              <a:t>Remove </a:t>
            </a:r>
            <a:r>
              <a:rPr lang="en-IN" altLang="en-US" sz="3200" smtClean="0"/>
              <a:t>Cart Item</a:t>
            </a:r>
            <a:endParaRPr lang="en-IN" altLang="en-US" sz="3200"/>
          </a:p>
        </p:txBody>
      </p:sp>
      <p:pic>
        <p:nvPicPr>
          <p:cNvPr id="5122" name="Picture 2" descr="C:\Users\pc\Pictures\Screenshots\Screenshot (16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5698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781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0860"/>
            <a:ext cx="8229600" cy="687070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Shipping Information</a:t>
            </a:r>
            <a:endParaRPr lang="en-IN" altLang="en-US" sz="3200"/>
          </a:p>
        </p:txBody>
      </p:sp>
      <p:pic>
        <p:nvPicPr>
          <p:cNvPr id="6146" name="Picture 2" descr="C:\Users\pc\Pictures\Screenshots\Screenshot (16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921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15" y="534670"/>
            <a:ext cx="8831580" cy="856615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Order </a:t>
            </a:r>
            <a:r>
              <a:rPr lang="en-IN" altLang="en-US" sz="3200"/>
              <a:t>Details</a:t>
            </a:r>
          </a:p>
        </p:txBody>
      </p:sp>
      <p:pic>
        <p:nvPicPr>
          <p:cNvPr id="7170" name="Picture 2" descr="C:\Users\pc\Pictures\Screenshots\Screenshot (16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784976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828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75" y="534670"/>
            <a:ext cx="8569325" cy="762635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Edit </a:t>
            </a:r>
            <a:r>
              <a:rPr lang="en-IN" altLang="en-US" sz="3200"/>
              <a:t>Account</a:t>
            </a:r>
          </a:p>
        </p:txBody>
      </p:sp>
      <p:pic>
        <p:nvPicPr>
          <p:cNvPr id="8194" name="Picture 2" descr="C:\Users\pc\Pictures\Screenshots\Screenshot (166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5698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594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" y="523240"/>
            <a:ext cx="8966835" cy="889536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Change </a:t>
            </a:r>
            <a:r>
              <a:rPr lang="en-IN" altLang="en-US" sz="3200"/>
              <a:t>Account Password</a:t>
            </a:r>
          </a:p>
        </p:txBody>
      </p:sp>
      <p:pic>
        <p:nvPicPr>
          <p:cNvPr id="9218" name="Picture 2" descr="C:\Users\pc\Pictures\Screenshots\Screenshot (16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856984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687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4670"/>
            <a:ext cx="8229600" cy="704850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Delete </a:t>
            </a:r>
            <a:r>
              <a:rPr lang="en-IN" altLang="en-US" sz="3200"/>
              <a:t>Account</a:t>
            </a:r>
          </a:p>
        </p:txBody>
      </p:sp>
      <p:pic>
        <p:nvPicPr>
          <p:cNvPr id="10242" name="Picture 2" descr="C:\Users\pc\Pictures\Screenshots\Screenshot (16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856984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782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4670"/>
            <a:ext cx="8229600" cy="704850"/>
          </a:xfrm>
        </p:spPr>
        <p:txBody>
          <a:bodyPr>
            <a:normAutofit/>
          </a:bodyPr>
          <a:lstStyle/>
          <a:p>
            <a:pPr algn="ctr"/>
            <a:r>
              <a:rPr lang="en-IN" altLang="en-US" sz="3200" smtClean="0"/>
              <a:t>Confirmation for Delete</a:t>
            </a:r>
            <a:endParaRPr lang="en-IN" altLang="en-US" sz="3200"/>
          </a:p>
        </p:txBody>
      </p:sp>
      <p:pic>
        <p:nvPicPr>
          <p:cNvPr id="11266" name="Picture 2" descr="C:\Users\pc\Pictures\Screenshots\Screenshot (16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85698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287727"/>
      </p:ext>
    </p:extLst>
  </p:cSld>
  <p:clrMapOvr>
    <a:masterClrMapping/>
  </p:clrMapOvr>
  <p:transition spd="slow" advTm="1782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552" y="2924944"/>
            <a:ext cx="8229600" cy="1066800"/>
          </a:xfrm>
        </p:spPr>
        <p:txBody>
          <a:bodyPr>
            <a:normAutofit/>
          </a:bodyPr>
          <a:lstStyle/>
          <a:p>
            <a:pPr algn="r"/>
            <a:r>
              <a:rPr lang="en-IN" altLang="en-US" smtClean="0">
                <a:latin typeface="Copperplate Gothic Light" panose="020E0507020206020404" charset="0"/>
              </a:rPr>
              <a:t>Report layout</a:t>
            </a:r>
            <a:endParaRPr lang="en-IN" altLang="en-US">
              <a:latin typeface="Copperplate Gothic Light" panose="020E0507020206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09295"/>
      </p:ext>
    </p:extLst>
  </p:cSld>
  <p:clrMapOvr>
    <a:masterClrMapping/>
  </p:clrMapOvr>
  <p:transition spd="slow" advTm="1875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Customer Report By City</a:t>
            </a:r>
          </a:p>
        </p:txBody>
      </p:sp>
      <p:pic>
        <p:nvPicPr>
          <p:cNvPr id="1026" name="Picture 2" descr="C:\Users\pc\Pictures\Screenshots\Screenshot (14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8497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261244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Product Report By Category</a:t>
            </a:r>
          </a:p>
        </p:txBody>
      </p:sp>
      <p:pic>
        <p:nvPicPr>
          <p:cNvPr id="2050" name="Picture 2" descr="C:\Users\pc\Pictures\Screenshots\Screenshot (149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84976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658637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>
            <a:normAutofit/>
          </a:bodyPr>
          <a:lstStyle/>
          <a:p>
            <a:r>
              <a:rPr lang="en-IN" altLang="en-US" sz="2800" b="1" smtClean="0">
                <a:latin typeface="Copperplate Gothic Light" panose="020E0507020206020404" charset="0"/>
              </a:rPr>
              <a:t>Project Profile:</a:t>
            </a:r>
            <a:endParaRPr lang="en-IN" altLang="en-US" sz="2800" b="1">
              <a:latin typeface="Copperplate Gothic Light" panose="020E050702020602040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4325112"/>
          </a:xfrm>
        </p:spPr>
        <p:txBody>
          <a:bodyPr>
            <a:normAutofit/>
          </a:bodyPr>
          <a:lstStyle/>
          <a:p>
            <a:pPr marL="109855" indent="0">
              <a:buFont typeface="Arial" panose="020B0604020202020204" pitchFamily="34" charset="0"/>
              <a:buChar char="•"/>
            </a:pPr>
            <a:r>
              <a:rPr lang="en-IN" altLang="en-US" sz="2200" b="1" smtClean="0">
                <a:solidFill>
                  <a:schemeClr val="accent2">
                    <a:lumMod val="75000"/>
                  </a:schemeClr>
                </a:solidFill>
                <a:sym typeface="+mn-ea"/>
              </a:rPr>
              <a:t>  </a:t>
            </a:r>
            <a:r>
              <a:rPr lang="en-US" sz="2200" smtClean="0">
                <a:solidFill>
                  <a:schemeClr val="accent2">
                    <a:lumMod val="75000"/>
                  </a:schemeClr>
                </a:solidFill>
                <a:latin typeface="aharoni" charset="0"/>
                <a:sym typeface="+mn-ea"/>
              </a:rPr>
              <a:t>Objective</a:t>
            </a:r>
            <a:r>
              <a:rPr lang="en-IN" altLang="en-US" sz="2200" b="1" smtClean="0">
                <a:solidFill>
                  <a:schemeClr val="accent2">
                    <a:lumMod val="75000"/>
                  </a:schemeClr>
                </a:solidFill>
                <a:latin typeface="aharoni" charset="0"/>
                <a:sym typeface="+mn-ea"/>
              </a:rPr>
              <a:t>: </a:t>
            </a:r>
            <a:r>
              <a:rPr lang="en-IN" altLang="en-US" sz="2200" smtClean="0">
                <a:solidFill>
                  <a:schemeClr val="accent1">
                    <a:lumMod val="50000"/>
                  </a:schemeClr>
                </a:solidFill>
                <a:latin typeface="aharoni" charset="0"/>
                <a:sym typeface="+mn-ea"/>
              </a:rPr>
              <a:t>Develop a web application that facilitates to show </a:t>
            </a:r>
          </a:p>
          <a:p>
            <a:pPr marL="109855" indent="0">
              <a:buNone/>
            </a:pPr>
            <a:r>
              <a:rPr lang="en-IN" altLang="en-US" sz="2200" smtClean="0">
                <a:solidFill>
                  <a:schemeClr val="accent1">
                    <a:lumMod val="50000"/>
                  </a:schemeClr>
                </a:solidFill>
                <a:latin typeface="aharoni" charset="0"/>
                <a:sym typeface="+mn-ea"/>
              </a:rPr>
              <a:t>		information about festopedia</a:t>
            </a:r>
            <a:endParaRPr lang="en-IN" altLang="en-US" sz="2200" baseline="40000" smtClean="0">
              <a:solidFill>
                <a:schemeClr val="accent1">
                  <a:lumMod val="50000"/>
                </a:schemeClr>
              </a:solidFill>
              <a:uFillTx/>
              <a:latin typeface="aharoni" charset="0"/>
              <a:sym typeface="+mn-ea"/>
            </a:endParaRPr>
          </a:p>
          <a:p>
            <a:endParaRPr lang="en-IN" altLang="en-US" sz="2200" b="1" smtClean="0">
              <a:solidFill>
                <a:schemeClr val="accent2">
                  <a:lumMod val="75000"/>
                </a:schemeClr>
              </a:solidFill>
              <a:latin typeface="aharoni" charset="0"/>
              <a:sym typeface="+mn-ea"/>
            </a:endParaRPr>
          </a:p>
          <a:p>
            <a:r>
              <a:rPr lang="en-IN" altLang="en-US" sz="2200" smtClean="0">
                <a:solidFill>
                  <a:schemeClr val="accent2">
                    <a:lumMod val="75000"/>
                  </a:schemeClr>
                </a:solidFill>
                <a:latin typeface="aharoni" charset="0"/>
                <a:sym typeface="+mn-ea"/>
              </a:rPr>
              <a:t>Plateform</a:t>
            </a:r>
            <a:r>
              <a:rPr lang="en-IN" altLang="en-US" sz="2200" b="1" smtClean="0">
                <a:solidFill>
                  <a:schemeClr val="accent2">
                    <a:lumMod val="75000"/>
                  </a:schemeClr>
                </a:solidFill>
                <a:latin typeface="aharoni" charset="0"/>
                <a:sym typeface="+mn-ea"/>
              </a:rPr>
              <a:t>:</a:t>
            </a:r>
            <a:r>
              <a:rPr lang="en-IN" altLang="en-US" sz="2200" smtClean="0">
                <a:solidFill>
                  <a:schemeClr val="tx2">
                    <a:lumMod val="25000"/>
                  </a:schemeClr>
                </a:solidFill>
                <a:latin typeface="aharoni" charset="0"/>
                <a:sym typeface="+mn-ea"/>
              </a:rPr>
              <a:t> </a:t>
            </a: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haroni" charset="0"/>
                <a:sym typeface="+mn-ea"/>
              </a:rPr>
              <a:t>Window</a:t>
            </a:r>
            <a:r>
              <a:rPr lang="en-IN" altLang="en-US" sz="2200">
                <a:solidFill>
                  <a:schemeClr val="accent1">
                    <a:lumMod val="50000"/>
                  </a:schemeClr>
                </a:solidFill>
                <a:latin typeface="aharoni" charset="0"/>
                <a:sym typeface="+mn-ea"/>
              </a:rPr>
              <a:t>s </a:t>
            </a:r>
            <a:r>
              <a:rPr lang="en-IN" altLang="en-US" sz="2200" smtClean="0">
                <a:solidFill>
                  <a:schemeClr val="accent1">
                    <a:lumMod val="50000"/>
                  </a:schemeClr>
                </a:solidFill>
                <a:latin typeface="aharoni" charset="0"/>
                <a:sym typeface="+mn-ea"/>
              </a:rPr>
              <a:t>10</a:t>
            </a:r>
            <a:r>
              <a:rPr lang="en-IN" altLang="en-US" sz="2200" baseline="50000" smtClean="0">
                <a:solidFill>
                  <a:schemeClr val="accent1">
                    <a:lumMod val="50000"/>
                  </a:schemeClr>
                </a:solidFill>
                <a:latin typeface="aharoni" charset="0"/>
                <a:sym typeface="+mn-ea"/>
              </a:rPr>
              <a:t>64bit</a:t>
            </a:r>
            <a:endParaRPr lang="en-IN" altLang="en-US" sz="2200" b="1" smtClean="0">
              <a:solidFill>
                <a:schemeClr val="accent2">
                  <a:lumMod val="75000"/>
                </a:schemeClr>
              </a:solidFill>
              <a:latin typeface="aharoni" charset="0"/>
              <a:sym typeface="+mn-ea"/>
            </a:endParaRPr>
          </a:p>
          <a:p>
            <a:endParaRPr lang="en-IN" altLang="en-US" sz="2200" b="1" smtClean="0">
              <a:solidFill>
                <a:schemeClr val="accent2">
                  <a:lumMod val="75000"/>
                </a:schemeClr>
              </a:solidFill>
              <a:latin typeface="aharoni" charset="0"/>
              <a:sym typeface="+mn-ea"/>
            </a:endParaRPr>
          </a:p>
          <a:p>
            <a:r>
              <a:rPr lang="en-IN" altLang="en-US" sz="2200" smtClean="0">
                <a:solidFill>
                  <a:schemeClr val="accent2">
                    <a:lumMod val="75000"/>
                  </a:schemeClr>
                </a:solidFill>
                <a:latin typeface="aharoni" charset="0"/>
                <a:sym typeface="+mn-ea"/>
              </a:rPr>
              <a:t>Front End</a:t>
            </a:r>
            <a:r>
              <a:rPr lang="en-IN" altLang="en-US" sz="2200" b="1">
                <a:solidFill>
                  <a:schemeClr val="accent2">
                    <a:lumMod val="75000"/>
                  </a:schemeClr>
                </a:solidFill>
                <a:latin typeface="aharoni" charset="0"/>
                <a:sym typeface="+mn-ea"/>
              </a:rPr>
              <a:t>: </a:t>
            </a:r>
            <a:r>
              <a:rPr lang="en-IN" altLang="en-US" sz="2200" smtClean="0">
                <a:solidFill>
                  <a:schemeClr val="accent1">
                    <a:lumMod val="50000"/>
                  </a:schemeClr>
                </a:solidFill>
                <a:latin typeface="aharoni" charset="0"/>
                <a:sym typeface="+mn-ea"/>
              </a:rPr>
              <a:t>PHP language and HTML</a:t>
            </a:r>
            <a:endParaRPr lang="en-IN" altLang="en-US" sz="2200" b="1" smtClean="0">
              <a:solidFill>
                <a:schemeClr val="accent2">
                  <a:lumMod val="75000"/>
                </a:schemeClr>
              </a:solidFill>
              <a:latin typeface="aharoni" charset="0"/>
              <a:sym typeface="+mn-ea"/>
            </a:endParaRPr>
          </a:p>
          <a:p>
            <a:endParaRPr lang="en-IN" altLang="en-US" sz="2200" b="1" smtClean="0">
              <a:solidFill>
                <a:schemeClr val="accent2">
                  <a:lumMod val="75000"/>
                </a:schemeClr>
              </a:solidFill>
              <a:latin typeface="aharoni" charset="0"/>
              <a:sym typeface="+mn-ea"/>
            </a:endParaRPr>
          </a:p>
          <a:p>
            <a:r>
              <a:rPr lang="en-IN" altLang="en-US" sz="2200" smtClean="0">
                <a:solidFill>
                  <a:schemeClr val="accent2">
                    <a:lumMod val="75000"/>
                  </a:schemeClr>
                </a:solidFill>
                <a:latin typeface="aharoni" charset="0"/>
                <a:sym typeface="+mn-ea"/>
              </a:rPr>
              <a:t>Back End</a:t>
            </a:r>
            <a:r>
              <a:rPr lang="en-IN" altLang="en-US" sz="2200" b="1" smtClean="0">
                <a:solidFill>
                  <a:schemeClr val="accent2">
                    <a:lumMod val="75000"/>
                  </a:schemeClr>
                </a:solidFill>
                <a:latin typeface="aharoni" charset="0"/>
                <a:sym typeface="+mn-ea"/>
              </a:rPr>
              <a:t>: </a:t>
            </a:r>
            <a:r>
              <a:rPr lang="en-IN" altLang="en-US" sz="2200" smtClean="0">
                <a:solidFill>
                  <a:schemeClr val="accent1">
                    <a:lumMod val="50000"/>
                  </a:schemeClr>
                </a:solidFill>
                <a:latin typeface="aharoni" charset="0"/>
                <a:sym typeface="+mn-ea"/>
              </a:rPr>
              <a:t>MySQL</a:t>
            </a:r>
            <a:endParaRPr lang="en-IN" altLang="en-US" sz="2200" b="1" smtClean="0">
              <a:solidFill>
                <a:schemeClr val="accent2">
                  <a:lumMod val="75000"/>
                </a:schemeClr>
              </a:solidFill>
              <a:latin typeface="aharoni" charset="0"/>
              <a:sym typeface="+mn-ea"/>
            </a:endParaRPr>
          </a:p>
          <a:p>
            <a:endParaRPr lang="en-IN" altLang="en-US" sz="2200" b="1" smtClean="0">
              <a:solidFill>
                <a:schemeClr val="accent2">
                  <a:lumMod val="75000"/>
                </a:schemeClr>
              </a:solidFill>
              <a:latin typeface="aharoni" charset="0"/>
              <a:sym typeface="+mn-ea"/>
            </a:endParaRPr>
          </a:p>
          <a:p>
            <a:r>
              <a:rPr lang="en-IN" altLang="en-US" sz="2200" smtClean="0">
                <a:solidFill>
                  <a:schemeClr val="accent2">
                    <a:lumMod val="75000"/>
                  </a:schemeClr>
                </a:solidFill>
                <a:latin typeface="aharoni" charset="0"/>
                <a:sym typeface="+mn-ea"/>
              </a:rPr>
              <a:t>Documentation Tools</a:t>
            </a:r>
            <a:r>
              <a:rPr lang="en-IN" altLang="en-US" sz="2200" b="1" smtClean="0">
                <a:solidFill>
                  <a:schemeClr val="accent2">
                    <a:lumMod val="75000"/>
                  </a:schemeClr>
                </a:solidFill>
                <a:latin typeface="aharoni" charset="0"/>
                <a:sym typeface="+mn-ea"/>
              </a:rPr>
              <a:t>: </a:t>
            </a:r>
            <a:r>
              <a:rPr lang="en-IN" altLang="en-US" sz="2200" smtClean="0">
                <a:solidFill>
                  <a:schemeClr val="accent1">
                    <a:lumMod val="50000"/>
                  </a:schemeClr>
                </a:solidFill>
                <a:latin typeface="aharoni" charset="0"/>
                <a:sym typeface="+mn-ea"/>
              </a:rPr>
              <a:t>MS Office 2010</a:t>
            </a:r>
          </a:p>
          <a:p>
            <a:endParaRPr lang="en-IN" altLang="en-US" sz="2200" smtClean="0">
              <a:solidFill>
                <a:schemeClr val="accent1">
                  <a:lumMod val="50000"/>
                </a:schemeClr>
              </a:solidFill>
              <a:latin typeface="aharoni" charset="0"/>
              <a:sym typeface="+mn-ea"/>
            </a:endParaRPr>
          </a:p>
          <a:p>
            <a:endParaRPr lang="en-IN" altLang="en-US" sz="2200">
              <a:solidFill>
                <a:schemeClr val="accent1">
                  <a:lumMod val="50000"/>
                </a:schemeClr>
              </a:solidFill>
              <a:latin typeface="aharoni" charset="0"/>
              <a:sym typeface="+mn-ea"/>
            </a:endParaRPr>
          </a:p>
          <a:p>
            <a:endParaRPr lang="en-IN" altLang="en-US" sz="2200" smtClean="0">
              <a:solidFill>
                <a:schemeClr val="accent1">
                  <a:lumMod val="50000"/>
                </a:schemeClr>
              </a:solidFill>
              <a:latin typeface="aharoni" charset="0"/>
              <a:sym typeface="+mn-ea"/>
            </a:endParaRPr>
          </a:p>
          <a:p>
            <a:pPr marL="109855" indent="0">
              <a:buNone/>
            </a:pPr>
            <a:endParaRPr lang="en-IN" altLang="en-US" sz="2200" smtClean="0">
              <a:solidFill>
                <a:schemeClr val="accent1">
                  <a:lumMod val="50000"/>
                </a:schemeClr>
              </a:solidFill>
              <a:latin typeface="aharoni" charset="0"/>
              <a:sym typeface="+mn-ea"/>
            </a:endParaRPr>
          </a:p>
          <a:p>
            <a:endParaRPr lang="en-US" sz="1720"/>
          </a:p>
        </p:txBody>
      </p:sp>
    </p:spTree>
  </p:cSld>
  <p:clrMapOvr>
    <a:masterClrMapping/>
  </p:clrMapOvr>
  <p:transition spd="slow" advTm="1360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Order Report By Product</a:t>
            </a:r>
          </a:p>
        </p:txBody>
      </p:sp>
      <p:pic>
        <p:nvPicPr>
          <p:cNvPr id="3074" name="Picture 2" descr="C:\Users\pc\Pictures\Screenshots\Screenshot (15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784976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658637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Order Report By Order Status</a:t>
            </a:r>
          </a:p>
        </p:txBody>
      </p:sp>
      <p:pic>
        <p:nvPicPr>
          <p:cNvPr id="4098" name="Picture 2" descr="C:\Users\pc\Pictures\Screenshots\Screenshot (15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928992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658637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Order Report By Date</a:t>
            </a:r>
          </a:p>
        </p:txBody>
      </p:sp>
      <p:pic>
        <p:nvPicPr>
          <p:cNvPr id="5122" name="Picture 2" descr="C:\Users\pc\Pictures\Screenshots\Screenshot (15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928992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80976"/>
      </p:ext>
    </p:extLst>
  </p:cSld>
  <p:clrMapOvr>
    <a:masterClrMapping/>
  </p:clrMapOvr>
  <p:transition spd="slow" advTm="1969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y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" y="-6985"/>
            <a:ext cx="9125585" cy="6873240"/>
          </a:xfrm>
          <a:prstGeom prst="rect">
            <a:avLst/>
          </a:prstGeom>
        </p:spPr>
      </p:pic>
    </p:spTree>
  </p:cSld>
  <p:clrMapOvr>
    <a:masterClrMapping/>
  </p:clrMapOvr>
  <p:transition spd="slow" advTm="89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1" smtClean="0">
                <a:solidFill>
                  <a:schemeClr val="tx2"/>
                </a:solidFill>
                <a:latin typeface="Copperplate Gothic Light" panose="020E0507020206020404" charset="0"/>
              </a:rPr>
              <a:t>Company Profile:</a:t>
            </a:r>
            <a:endParaRPr lang="en-IN" sz="2800" b="1">
              <a:solidFill>
                <a:schemeClr val="tx2"/>
              </a:solidFill>
              <a:latin typeface="Copperplate Gothic Light" panose="020E05070202060204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170"/>
            <a:ext cx="8120380" cy="4526280"/>
          </a:xfrm>
        </p:spPr>
        <p:txBody>
          <a:bodyPr anchor="t" anchorCtr="0">
            <a:normAutofit/>
          </a:bodyPr>
          <a:lstStyle/>
          <a:p>
            <a:pPr marL="452755" indent="-342900">
              <a:buClr>
                <a:srgbClr val="326065"/>
              </a:buClr>
              <a:buFont typeface="Wingdings" panose="05000000000000000000" charset="0"/>
              <a:buChar char="q"/>
            </a:pPr>
            <a:r>
              <a:rPr lang="en-IN" sz="2200">
                <a:solidFill>
                  <a:schemeClr val="accent2">
                    <a:lumMod val="75000"/>
                  </a:schemeClr>
                </a:solidFill>
                <a:latin typeface="aharoni" charset="0"/>
                <a:ea typeface="Yu Gothic Medium" panose="020B0500000000000000" charset="-128"/>
              </a:rPr>
              <a:t>Company Name</a:t>
            </a:r>
            <a:r>
              <a:rPr lang="en-IN" sz="2200" b="1">
                <a:solidFill>
                  <a:schemeClr val="accent2">
                    <a:lumMod val="75000"/>
                  </a:schemeClr>
                </a:solidFill>
                <a:latin typeface="aharoni" charset="0"/>
                <a:ea typeface="Yu Gothic Medium" panose="020B0500000000000000" charset="-128"/>
              </a:rPr>
              <a:t> : </a:t>
            </a:r>
            <a:r>
              <a:rPr lang="en-IN" sz="2200">
                <a:solidFill>
                  <a:schemeClr val="accent1">
                    <a:lumMod val="50000"/>
                  </a:schemeClr>
                </a:solidFill>
                <a:latin typeface="aharoni" charset="0"/>
                <a:ea typeface="Yu Gothic Medium" panose="020B0500000000000000" charset="-128"/>
              </a:rPr>
              <a:t>Mahendra Merchandise</a:t>
            </a:r>
          </a:p>
          <a:p>
            <a:pPr marL="452755" indent="-342900">
              <a:buClr>
                <a:srgbClr val="326065"/>
              </a:buClr>
              <a:buFont typeface="Wingdings" panose="05000000000000000000" charset="0"/>
              <a:buChar char="q"/>
            </a:pPr>
            <a:endParaRPr lang="en-IN" sz="2200">
              <a:solidFill>
                <a:schemeClr val="accent1">
                  <a:lumMod val="50000"/>
                </a:schemeClr>
              </a:solidFill>
              <a:latin typeface="aharoni" charset="0"/>
              <a:ea typeface="Yu Gothic Medium" panose="020B0500000000000000" charset="-128"/>
            </a:endParaRPr>
          </a:p>
          <a:p>
            <a:pPr marL="452755" indent="-342900">
              <a:buClr>
                <a:srgbClr val="326065"/>
              </a:buClr>
              <a:buFont typeface="Wingdings" panose="05000000000000000000" charset="0"/>
              <a:buChar char="q"/>
            </a:pPr>
            <a:r>
              <a:rPr lang="en-IN" sz="2200">
                <a:solidFill>
                  <a:schemeClr val="accent2">
                    <a:lumMod val="75000"/>
                  </a:schemeClr>
                </a:solidFill>
                <a:latin typeface="aharoni" charset="0"/>
              </a:rPr>
              <a:t>Company Owner </a:t>
            </a:r>
            <a:r>
              <a:rPr lang="en-IN" sz="2200" b="1">
                <a:solidFill>
                  <a:schemeClr val="accent2">
                    <a:lumMod val="75000"/>
                  </a:schemeClr>
                </a:solidFill>
                <a:latin typeface="aharoni" charset="0"/>
              </a:rPr>
              <a:t>:</a:t>
            </a:r>
            <a:r>
              <a:rPr lang="en-IN" sz="2200">
                <a:latin typeface="aharoni" charset="0"/>
              </a:rPr>
              <a:t> </a:t>
            </a:r>
            <a:r>
              <a:rPr lang="en-IN" sz="2200">
                <a:solidFill>
                  <a:schemeClr val="tx2">
                    <a:lumMod val="75000"/>
                  </a:schemeClr>
                </a:solidFill>
                <a:latin typeface="aharoni" charset="0"/>
              </a:rPr>
              <a:t>Mr.</a:t>
            </a:r>
            <a:r>
              <a:rPr lang="en-IN" sz="2200">
                <a:solidFill>
                  <a:schemeClr val="accent1">
                    <a:lumMod val="50000"/>
                  </a:schemeClr>
                </a:solidFill>
                <a:latin typeface="aharoni" charset="0"/>
              </a:rPr>
              <a:t>Ajay Mehta</a:t>
            </a:r>
          </a:p>
          <a:p>
            <a:pPr marL="452755" indent="-342900">
              <a:buClr>
                <a:srgbClr val="326065"/>
              </a:buClr>
              <a:buFont typeface="Wingdings" panose="05000000000000000000" charset="0"/>
              <a:buChar char="q"/>
            </a:pPr>
            <a:endParaRPr lang="en-IN" sz="2200" b="1">
              <a:solidFill>
                <a:schemeClr val="accent1">
                  <a:lumMod val="50000"/>
                </a:schemeClr>
              </a:solidFill>
              <a:latin typeface="aharoni" charset="0"/>
            </a:endParaRPr>
          </a:p>
          <a:p>
            <a:pPr marL="452755" indent="-342900">
              <a:buClr>
                <a:srgbClr val="326065"/>
              </a:buClr>
              <a:buFont typeface="Wingdings" panose="05000000000000000000" charset="0"/>
              <a:buChar char="q"/>
            </a:pPr>
            <a:r>
              <a:rPr lang="en-IN" sz="2200">
                <a:solidFill>
                  <a:schemeClr val="accent2">
                    <a:lumMod val="75000"/>
                  </a:schemeClr>
                </a:solidFill>
                <a:latin typeface="aharoni" charset="0"/>
              </a:rPr>
              <a:t>Company Address </a:t>
            </a:r>
            <a:r>
              <a:rPr lang="en-IN" sz="2200" b="1">
                <a:solidFill>
                  <a:schemeClr val="accent2">
                    <a:lumMod val="75000"/>
                  </a:schemeClr>
                </a:solidFill>
                <a:latin typeface="aharoni" charset="0"/>
              </a:rPr>
              <a:t>:</a:t>
            </a:r>
          </a:p>
          <a:p>
            <a:pPr marL="567055" lvl="1" indent="0">
              <a:buClr>
                <a:srgbClr val="326065"/>
              </a:buClr>
              <a:buFont typeface="Wingdings" panose="05000000000000000000" charset="0"/>
              <a:buNone/>
            </a:pPr>
            <a:r>
              <a:rPr lang="en-IN" sz="1445">
                <a:latin typeface="aharoni" charset="0"/>
              </a:rPr>
              <a:t>		</a:t>
            </a:r>
            <a:r>
              <a:rPr lang="en-IN" sz="2200">
                <a:solidFill>
                  <a:schemeClr val="accent1">
                    <a:lumMod val="50000"/>
                  </a:schemeClr>
                </a:solidFill>
                <a:latin typeface="aharoni" charset="0"/>
                <a:sym typeface="+mn-ea"/>
              </a:rPr>
              <a:t>Opp.Vijay Mills, Naroda Road, Ahmedabad.</a:t>
            </a:r>
          </a:p>
          <a:p>
            <a:pPr marL="567055" lvl="1" indent="0">
              <a:buClr>
                <a:srgbClr val="326065"/>
              </a:buClr>
              <a:buFont typeface="Wingdings" panose="05000000000000000000" charset="0"/>
              <a:buNone/>
            </a:pPr>
            <a:endParaRPr lang="en-IN" sz="2200" b="1">
              <a:solidFill>
                <a:schemeClr val="accent1">
                  <a:lumMod val="50000"/>
                </a:schemeClr>
              </a:solidFill>
              <a:latin typeface="aharoni" charset="0"/>
              <a:sym typeface="+mn-ea"/>
            </a:endParaRPr>
          </a:p>
          <a:p>
            <a:pPr marL="452755" indent="-342900">
              <a:buClr>
                <a:srgbClr val="326065"/>
              </a:buClr>
              <a:buFont typeface="Wingdings" panose="05000000000000000000" charset="0"/>
              <a:buChar char="q"/>
            </a:pPr>
            <a:r>
              <a:rPr lang="en-IN" sz="2200" b="1">
                <a:solidFill>
                  <a:schemeClr val="accent2">
                    <a:lumMod val="75000"/>
                  </a:schemeClr>
                </a:solidFill>
                <a:latin typeface="aharoni" charset="0"/>
              </a:rPr>
              <a:t> </a:t>
            </a:r>
            <a:r>
              <a:rPr lang="en-IN" sz="2200">
                <a:solidFill>
                  <a:schemeClr val="accent2">
                    <a:lumMod val="75000"/>
                  </a:schemeClr>
                </a:solidFill>
                <a:latin typeface="aharoni" charset="0"/>
              </a:rPr>
              <a:t>Contact No </a:t>
            </a:r>
            <a:r>
              <a:rPr lang="en-IN" sz="2200" b="1">
                <a:solidFill>
                  <a:schemeClr val="accent2">
                    <a:lumMod val="75000"/>
                  </a:schemeClr>
                </a:solidFill>
                <a:latin typeface="aharoni" charset="0"/>
              </a:rPr>
              <a:t>: </a:t>
            </a:r>
            <a:r>
              <a:rPr lang="en-IN" sz="2200">
                <a:solidFill>
                  <a:schemeClr val="accent1">
                    <a:lumMod val="50000"/>
                  </a:schemeClr>
                </a:solidFill>
                <a:latin typeface="aharoni" charset="0"/>
              </a:rPr>
              <a:t>9712379171</a:t>
            </a:r>
            <a:endParaRPr lang="en-IN" sz="2200" baseline="30000">
              <a:solidFill>
                <a:schemeClr val="accent1">
                  <a:lumMod val="50000"/>
                </a:schemeClr>
              </a:solidFill>
              <a:uFillTx/>
              <a:latin typeface="aharoni" charset="0"/>
            </a:endParaRPr>
          </a:p>
        </p:txBody>
      </p:sp>
      <p:pic>
        <p:nvPicPr>
          <p:cNvPr id="5" name="Content Placeholder 4" descr="Sagar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3570" y="883920"/>
            <a:ext cx="1887855" cy="2849245"/>
          </a:xfrm>
          <a:prstGeom prst="rect">
            <a:avLst/>
          </a:prstGeom>
        </p:spPr>
      </p:pic>
    </p:spTree>
  </p:cSld>
  <p:clrMapOvr>
    <a:masterClrMapping/>
  </p:clrMapOvr>
  <p:transition spd="slow" advTm="656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5900"/>
            <a:ext cx="8229600" cy="1066800"/>
          </a:xfrm>
        </p:spPr>
        <p:txBody>
          <a:bodyPr>
            <a:normAutofit/>
          </a:bodyPr>
          <a:lstStyle/>
          <a:p>
            <a:pPr algn="r"/>
            <a:r>
              <a:rPr lang="en-IN" altLang="en-US" smtClean="0">
                <a:latin typeface="Copperplate Gothic Light" panose="020E0507020206020404" charset="0"/>
              </a:rPr>
              <a:t>Screen layout(Admin side)</a:t>
            </a:r>
            <a:endParaRPr lang="en-IN" altLang="en-US">
              <a:latin typeface="Copperplate Gothic Light" panose="020E0507020206020404" charset="0"/>
            </a:endParaRPr>
          </a:p>
        </p:txBody>
      </p:sp>
    </p:spTree>
  </p:cSld>
  <p:clrMapOvr>
    <a:masterClrMapping/>
  </p:clrMapOvr>
  <p:transition spd="slow" advTm="150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Login </a:t>
            </a:r>
            <a:r>
              <a:rPr lang="en-US" sz="2800" smtClean="0">
                <a:latin typeface="Copperplate Gothic Light" panose="020E0507020206020404" charset="0"/>
              </a:rPr>
              <a:t> </a:t>
            </a:r>
            <a:r>
              <a:rPr lang="en-IN" sz="2800" smtClean="0">
                <a:latin typeface="Copperplate Gothic Light" panose="020E0507020206020404" charset="0"/>
              </a:rPr>
              <a:t>page  validation</a:t>
            </a:r>
            <a:endParaRPr lang="en-IN" altLang="en-US" sz="2800" smtClean="0">
              <a:latin typeface="Copperplate Gothic Light" panose="020E050702020602040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8784975" cy="5616624"/>
          </a:xfrm>
        </p:spPr>
      </p:pic>
    </p:spTree>
  </p:cSld>
  <p:clrMapOvr>
    <a:masterClrMapping/>
  </p:clrMapOvr>
  <p:transition spd="slow" advTm="1922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066800"/>
          </a:xfrm>
        </p:spPr>
        <p:txBody>
          <a:bodyPr/>
          <a:lstStyle/>
          <a:p>
            <a:pPr algn="ctr"/>
            <a:r>
              <a:rPr lang="en-IN" altLang="en-US" sz="2800" smtClean="0">
                <a:latin typeface="Copperplate Gothic Light" panose="020E0507020206020404" charset="0"/>
              </a:rPr>
              <a:t>Login</a:t>
            </a:r>
            <a:r>
              <a:rPr lang="en-US" sz="2800" smtClean="0">
                <a:latin typeface="Copperplate Gothic Light" panose="020E0507020206020404" charset="0"/>
              </a:rPr>
              <a:t>  </a:t>
            </a:r>
            <a:r>
              <a:rPr lang="en-IN" sz="2800" smtClean="0">
                <a:latin typeface="Copperplate Gothic Light" panose="020E0507020206020404" charset="0"/>
              </a:rPr>
              <a:t>page  error</a:t>
            </a:r>
            <a:endParaRPr lang="en-IN" altLang="en-US" sz="2800" smtClean="0">
              <a:latin typeface="Copperplate Gothic Light" panose="020E0507020206020404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8784975" cy="5616624"/>
          </a:xfrm>
        </p:spPr>
      </p:pic>
    </p:spTree>
  </p:cSld>
  <p:clrMapOvr>
    <a:masterClrMapping/>
  </p:clrMapOvr>
  <p:transition spd="slow" advTm="1734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tf00001171</Template>
  <TotalTime>341</TotalTime>
  <Words>214</Words>
  <Application>Microsoft Office PowerPoint</Application>
  <PresentationFormat>On-screen Show (4:3)</PresentationFormat>
  <Paragraphs>100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Urban</vt:lpstr>
      <vt:lpstr>WELCOME</vt:lpstr>
      <vt:lpstr>Selling festival's products</vt:lpstr>
      <vt:lpstr>Index:</vt:lpstr>
      <vt:lpstr>Introduction:</vt:lpstr>
      <vt:lpstr>Project Profile:</vt:lpstr>
      <vt:lpstr>Company Profile:</vt:lpstr>
      <vt:lpstr>Screen layout(Admin side)</vt:lpstr>
      <vt:lpstr>Login  page  validation</vt:lpstr>
      <vt:lpstr>Login  page  error</vt:lpstr>
      <vt:lpstr>All Categories</vt:lpstr>
      <vt:lpstr>Edit Category</vt:lpstr>
      <vt:lpstr>Delete Category</vt:lpstr>
      <vt:lpstr>All Sub Categories</vt:lpstr>
      <vt:lpstr>Product Units</vt:lpstr>
      <vt:lpstr>Country Details</vt:lpstr>
      <vt:lpstr>State Details</vt:lpstr>
      <vt:lpstr>City Details</vt:lpstr>
      <vt:lpstr>Product  Insert</vt:lpstr>
      <vt:lpstr>Product  Edit</vt:lpstr>
      <vt:lpstr>Product  Update</vt:lpstr>
      <vt:lpstr>Product  delete</vt:lpstr>
      <vt:lpstr>Order Master</vt:lpstr>
      <vt:lpstr>Order Details</vt:lpstr>
      <vt:lpstr>Payment Details</vt:lpstr>
      <vt:lpstr>Shipping Details</vt:lpstr>
      <vt:lpstr>Screen layout(User side)</vt:lpstr>
      <vt:lpstr>Home Page</vt:lpstr>
      <vt:lpstr>Home Page</vt:lpstr>
      <vt:lpstr>Registration Page Validation</vt:lpstr>
      <vt:lpstr>Error Registration</vt:lpstr>
      <vt:lpstr>Success Registration</vt:lpstr>
      <vt:lpstr>Validation login page</vt:lpstr>
      <vt:lpstr>Error login page</vt:lpstr>
      <vt:lpstr>Success login page</vt:lpstr>
      <vt:lpstr>All Products</vt:lpstr>
      <vt:lpstr>Product Details</vt:lpstr>
      <vt:lpstr>User Feedback</vt:lpstr>
      <vt:lpstr>Add Product To Cart</vt:lpstr>
      <vt:lpstr>View Cart Items</vt:lpstr>
      <vt:lpstr>Remove Cart Item</vt:lpstr>
      <vt:lpstr>Shipping Information</vt:lpstr>
      <vt:lpstr>Order Details</vt:lpstr>
      <vt:lpstr>Edit Account</vt:lpstr>
      <vt:lpstr>Change Account Password</vt:lpstr>
      <vt:lpstr>Delete Account</vt:lpstr>
      <vt:lpstr>Confirmation for Delete</vt:lpstr>
      <vt:lpstr>Report layout</vt:lpstr>
      <vt:lpstr>Customer Report By City</vt:lpstr>
      <vt:lpstr>Product Report By Category</vt:lpstr>
      <vt:lpstr>Order Report By Product</vt:lpstr>
      <vt:lpstr>Order Report By Order Status</vt:lpstr>
      <vt:lpstr>Order Report By Date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405</cp:revision>
  <dcterms:created xsi:type="dcterms:W3CDTF">2017-06-30T14:41:00Z</dcterms:created>
  <dcterms:modified xsi:type="dcterms:W3CDTF">2018-04-05T07:18:19Z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1033-10.2.0.5965</vt:lpwstr>
  </property>
</Properties>
</file>